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que PASSAGA" initials="VP" lastIdx="1" clrIdx="0">
    <p:extLst>
      <p:ext uri="{19B8F6BF-5375-455C-9EA6-DF929625EA0E}">
        <p15:presenceInfo xmlns:p15="http://schemas.microsoft.com/office/powerpoint/2012/main" userId="S::veronique.passaga@fresenius-kabi.com::29b69704-f9dd-42d7-a30c-edd09042c05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59C"/>
    <a:srgbClr val="FDD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A4AA7-8CAE-4D71-9A04-181A61B69B50}" v="2" dt="2022-10-17T08:22:04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que PASSAGA" userId="29b69704-f9dd-42d7-a30c-edd09042c05a" providerId="ADAL" clId="{47EA4AA7-8CAE-4D71-9A04-181A61B69B50}"/>
    <pc:docChg chg="custSel addSld delSld modSld">
      <pc:chgData name="Veronique PASSAGA" userId="29b69704-f9dd-42d7-a30c-edd09042c05a" providerId="ADAL" clId="{47EA4AA7-8CAE-4D71-9A04-181A61B69B50}" dt="2022-10-17T14:16:08.268" v="306" actId="404"/>
      <pc:docMkLst>
        <pc:docMk/>
      </pc:docMkLst>
      <pc:sldChg chg="modSp del">
        <pc:chgData name="Veronique PASSAGA" userId="29b69704-f9dd-42d7-a30c-edd09042c05a" providerId="ADAL" clId="{47EA4AA7-8CAE-4D71-9A04-181A61B69B50}" dt="2022-10-17T14:11:59.530" v="245" actId="2696"/>
        <pc:sldMkLst>
          <pc:docMk/>
          <pc:sldMk cId="3205886583" sldId="259"/>
        </pc:sldMkLst>
        <pc:spChg chg="mod">
          <ac:chgData name="Veronique PASSAGA" userId="29b69704-f9dd-42d7-a30c-edd09042c05a" providerId="ADAL" clId="{47EA4AA7-8CAE-4D71-9A04-181A61B69B50}" dt="2022-10-12T20:04:12.190" v="242" actId="20577"/>
          <ac:spMkLst>
            <pc:docMk/>
            <pc:sldMk cId="3205886583" sldId="259"/>
            <ac:spMk id="4" creationId="{CC071098-9B0F-4DD3-A903-46D59A707CD6}"/>
          </ac:spMkLst>
        </pc:spChg>
      </pc:sldChg>
      <pc:sldChg chg="add">
        <pc:chgData name="Veronique PASSAGA" userId="29b69704-f9dd-42d7-a30c-edd09042c05a" providerId="ADAL" clId="{47EA4AA7-8CAE-4D71-9A04-181A61B69B50}" dt="2022-10-17T08:21:55.438" v="243"/>
        <pc:sldMkLst>
          <pc:docMk/>
          <pc:sldMk cId="84226192" sldId="260"/>
        </pc:sldMkLst>
      </pc:sldChg>
      <pc:sldChg chg="delSp modSp add setBg">
        <pc:chgData name="Veronique PASSAGA" userId="29b69704-f9dd-42d7-a30c-edd09042c05a" providerId="ADAL" clId="{47EA4AA7-8CAE-4D71-9A04-181A61B69B50}" dt="2022-10-17T14:16:08.268" v="306" actId="404"/>
        <pc:sldMkLst>
          <pc:docMk/>
          <pc:sldMk cId="2168623089" sldId="261"/>
        </pc:sldMkLst>
        <pc:spChg chg="mod">
          <ac:chgData name="Veronique PASSAGA" userId="29b69704-f9dd-42d7-a30c-edd09042c05a" providerId="ADAL" clId="{47EA4AA7-8CAE-4D71-9A04-181A61B69B50}" dt="2022-10-17T14:12:04.108" v="251" actId="20577"/>
          <ac:spMkLst>
            <pc:docMk/>
            <pc:sldMk cId="2168623089" sldId="261"/>
            <ac:spMk id="4" creationId="{CC071098-9B0F-4DD3-A903-46D59A707CD6}"/>
          </ac:spMkLst>
        </pc:spChg>
        <pc:spChg chg="mod">
          <ac:chgData name="Veronique PASSAGA" userId="29b69704-f9dd-42d7-a30c-edd09042c05a" providerId="ADAL" clId="{47EA4AA7-8CAE-4D71-9A04-181A61B69B50}" dt="2022-10-17T14:16:08.268" v="306" actId="404"/>
          <ac:spMkLst>
            <pc:docMk/>
            <pc:sldMk cId="2168623089" sldId="261"/>
            <ac:spMk id="9" creationId="{90D6ECFE-399E-4504-9684-F50270CDDF84}"/>
          </ac:spMkLst>
        </pc:spChg>
        <pc:spChg chg="del">
          <ac:chgData name="Veronique PASSAGA" userId="29b69704-f9dd-42d7-a30c-edd09042c05a" providerId="ADAL" clId="{47EA4AA7-8CAE-4D71-9A04-181A61B69B50}" dt="2022-10-17T08:22:04.879" v="244"/>
          <ac:spMkLst>
            <pc:docMk/>
            <pc:sldMk cId="2168623089" sldId="261"/>
            <ac:spMk id="15" creationId="{9D25F302-27C5-414F-97F8-6EA0A6C028BA}"/>
          </ac:spMkLst>
        </pc:spChg>
        <pc:spChg chg="del">
          <ac:chgData name="Veronique PASSAGA" userId="29b69704-f9dd-42d7-a30c-edd09042c05a" providerId="ADAL" clId="{47EA4AA7-8CAE-4D71-9A04-181A61B69B50}" dt="2022-10-17T08:22:04.879" v="244"/>
          <ac:spMkLst>
            <pc:docMk/>
            <pc:sldMk cId="2168623089" sldId="261"/>
            <ac:spMk id="17" creationId="{830A36F8-48C2-4842-A87B-8CE8DF4E7FD2}"/>
          </ac:spMkLst>
        </pc:spChg>
        <pc:spChg chg="del">
          <ac:chgData name="Veronique PASSAGA" userId="29b69704-f9dd-42d7-a30c-edd09042c05a" providerId="ADAL" clId="{47EA4AA7-8CAE-4D71-9A04-181A61B69B50}" dt="2022-10-17T08:22:04.879" v="244"/>
          <ac:spMkLst>
            <pc:docMk/>
            <pc:sldMk cId="2168623089" sldId="261"/>
            <ac:spMk id="19" creationId="{086A5A31-B10A-4793-84D4-D785959AE5B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DAE22-BE77-4E58-8B5B-192858CB9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8592C1-734C-40D8-9BB6-71CEB8EFC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318CD6-D69A-4B0B-B64A-485DF571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7EF310-0F85-44B7-9A69-D6853116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17E0F-4FB7-4993-A994-71502AE7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109B74-6738-4DF2-AE42-5E72CB9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7CA66D-68CF-4D68-B539-B2A8FE02B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7ADD6C-F90A-4D91-BBE3-3FCFCCE2D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3DD3E3-EE44-44F2-B2C6-DC48E8705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DE7822-EA38-420A-A6D2-88B5AD4D5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34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CA9E4-D95C-48B9-B456-8F093C3EE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213413-7703-4FC9-A25D-12649676D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945A02-17AD-4CA6-94E4-E9D22B9E7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4C2222-8A9D-448C-97EB-CE39F7B4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2F8C69-FA44-4214-861E-D9066AC76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66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6D2A1-E2C3-4488-A288-5490DB76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252F65-A0BF-4ED6-AF07-463EA0A69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EC192C-9D86-4BEE-A606-30CA1DCA1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FD93B6-C5F3-4DDD-A405-DEC000DDA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26283A-BDDA-425F-A1C1-EF38AF884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8097A3-61E1-4698-987A-10EC6593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41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6FFD29-1E4F-4BF1-97D9-0844E6B48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42D1F-F00E-4433-9000-C55C5C9AC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FE1626-F591-4E29-B49C-01ACE4FA6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852223-50C6-4679-9B8A-30DD4E8C1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D385E3-2A89-40FA-A65D-0210D43500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275DD7C-1CE6-49E0-B5F8-0B214C35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A2A91C6-3F7A-4923-A5D8-70FD1C45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166B53-633D-459E-A1BC-FB6302F8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99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F2155-DBAB-4741-98E8-D789C2DFE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B6A41-C4C4-449C-B6A4-2EFE27ED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48700D3-7A9D-4AD4-A609-0AE93E70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E0D21F-A2C5-4175-AB12-3BB38896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77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8509D0-B9A8-4E42-954D-AFADE626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8F01A1E-9834-40F7-AB2F-9FD93F77C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33CB55-F07A-413E-904D-B0A5C8DB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25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E84D8F-AA66-4E15-9D79-08ED6E99B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F8AACF-39DC-46F7-9924-567FDB5F4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9DA20A-3853-44BF-BDDA-7BE17CA46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B7ED6B-4CB6-4EBC-8B8C-09CC0341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F5985D-F13F-4354-9115-9D143F7F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F5AF03-F1EE-40FF-9A8D-EDDA2411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28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1EDE2-DBB4-45D3-BCB1-6CB2F2FA8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818700C-8176-42A8-9703-D847A30CF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A62CD7-7638-4AA6-B1B1-3CC0C6B24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200D13-3660-4B3E-B41A-E419A822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778972-DABB-4260-9FCF-06E97AD3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C447A5-D993-41E8-B71B-8097ECA4A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02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BF8A0-1F7A-43A2-B179-969829CC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DDBCCE-E90A-47FC-9269-D8E09E641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EECF8A-A917-4A9F-8D10-D281FDB9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E9B99A-DF7C-4F3F-B734-D4D41E74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C70D73-EFEC-4294-ABD5-4175641D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14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1D3E44-EAE0-40D0-BD87-8CB8738F3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AF37D2-B373-4024-AC8F-3D33EC187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6212FE-484B-4633-A95C-0A65CFCC2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E56892-330D-45AB-AA27-A9851B2F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ACD47A-6704-414E-A93E-D8E2EC93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562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F19136D-F889-4837-AF2D-2BB5667A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89A76F-AF9D-46CE-8BDB-BD832CAD2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E3BA83-C1A1-48BB-9C1A-F9D335E6A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6A4F3-55AE-4BFA-8DF3-CB4945C0FEC6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B9CBDE-0AD1-433D-97B5-AA0498835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422221-ACE8-4712-949E-94B5D8E43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6AAB8-FB6A-4C5A-ACAD-63C7946EFA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17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hyperlink" Target="mailto:veronique.passaga@fresenius-kabi.com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690D062-E502-4332-AF3C-13F22553A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810" y="296991"/>
            <a:ext cx="1097280" cy="1787085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A35D75C5-3D65-4DE4-994D-518ACD9C9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096" y="5256891"/>
            <a:ext cx="1590550" cy="76346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917C0B1-1854-4304-94CC-58A35269A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439" y="474288"/>
            <a:ext cx="5919147" cy="6122504"/>
          </a:xfrm>
        </p:spPr>
        <p:txBody>
          <a:bodyPr>
            <a:normAutofit/>
          </a:bodyPr>
          <a:lstStyle/>
          <a:p>
            <a:br>
              <a:rPr lang="fr-FR" sz="1800" b="1" dirty="0">
                <a:solidFill>
                  <a:schemeClr val="accent1"/>
                </a:solidFill>
              </a:rPr>
            </a:br>
            <a:br>
              <a:rPr lang="fr-FR" sz="1800" b="1" dirty="0">
                <a:solidFill>
                  <a:schemeClr val="accent1"/>
                </a:solidFill>
              </a:rPr>
            </a:br>
            <a:endParaRPr lang="fr-FR" sz="5400" b="1" dirty="0">
              <a:solidFill>
                <a:schemeClr val="accent1"/>
              </a:solidFill>
            </a:endParaRPr>
          </a:p>
        </p:txBody>
      </p:sp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B8B3A48-5C00-4812-8230-32B4BA21A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353" y="292599"/>
            <a:ext cx="1097280" cy="17914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0D6ECFE-399E-4504-9684-F50270CDDF84}"/>
              </a:ext>
            </a:extLst>
          </p:cNvPr>
          <p:cNvSpPr txBox="1"/>
          <p:nvPr/>
        </p:nvSpPr>
        <p:spPr>
          <a:xfrm flipH="1">
            <a:off x="386123" y="-343972"/>
            <a:ext cx="581025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Le Clan du CHR Orléans et le GHT 45 </a:t>
            </a:r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vous convient à une réunion sur le thème de la</a:t>
            </a:r>
          </a:p>
          <a:p>
            <a:pPr algn="ctr"/>
            <a:endParaRPr lang="fr-FR" sz="2000" b="1" dirty="0">
              <a:solidFill>
                <a:srgbClr val="0070C0"/>
              </a:solidFill>
            </a:endParaRPr>
          </a:p>
          <a:p>
            <a:pPr algn="ctr"/>
            <a:r>
              <a:rPr lang="fr-FR" sz="2000" b="1" dirty="0">
                <a:solidFill>
                  <a:srgbClr val="FDDB49"/>
                </a:solidFill>
              </a:rPr>
              <a:t> </a:t>
            </a:r>
            <a:r>
              <a:rPr lang="fr-FR" sz="2800" b="1" dirty="0">
                <a:solidFill>
                  <a:srgbClr val="FFC000"/>
                </a:solidFill>
              </a:rPr>
              <a:t>PREHABILITATION EN ONCOLOGIE</a:t>
            </a:r>
            <a:endParaRPr lang="fr-FR" sz="2000" b="1" dirty="0">
              <a:solidFill>
                <a:srgbClr val="FFC000"/>
              </a:solidFill>
            </a:endParaRPr>
          </a:p>
          <a:p>
            <a:pPr algn="ctr"/>
            <a:endParaRPr lang="fr-FR" b="1" dirty="0">
              <a:solidFill>
                <a:schemeClr val="accent1"/>
              </a:solidFill>
            </a:endParaRPr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Mardi 22 Novembre 2022</a:t>
            </a:r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à 19H</a:t>
            </a:r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Amphithéâtre du CHR Orléans</a:t>
            </a:r>
          </a:p>
          <a:p>
            <a:pPr algn="ctr"/>
            <a:r>
              <a:rPr lang="fr-FR" sz="1200" b="1" dirty="0">
                <a:solidFill>
                  <a:srgbClr val="0070C0"/>
                </a:solidFill>
              </a:rPr>
              <a:t>Horaire de fin prévue 21H30</a:t>
            </a:r>
          </a:p>
          <a:p>
            <a:pPr algn="ctr"/>
            <a:endParaRPr lang="fr-FR" sz="1400" b="1" dirty="0">
              <a:solidFill>
                <a:srgbClr val="0070C0"/>
              </a:solidFill>
            </a:endParaRPr>
          </a:p>
          <a:p>
            <a:pPr algn="ctr"/>
            <a:r>
              <a:rPr lang="fr-FR" sz="1400" b="1" dirty="0">
                <a:solidFill>
                  <a:srgbClr val="0070C0"/>
                </a:solidFill>
              </a:rPr>
              <a:t>Avec le soutien des laboratoires Fresenius Kabi</a:t>
            </a:r>
          </a:p>
          <a:p>
            <a:pPr algn="ctr"/>
            <a:endParaRPr lang="fr-FR" sz="1400" b="1" dirty="0">
              <a:solidFill>
                <a:srgbClr val="0070C0"/>
              </a:solidFill>
            </a:endParaRPr>
          </a:p>
          <a:p>
            <a:pPr algn="ctr"/>
            <a:endParaRPr lang="fr-FR" sz="1400" b="1" dirty="0">
              <a:solidFill>
                <a:srgbClr val="0070C0"/>
              </a:solidFill>
            </a:endParaRPr>
          </a:p>
          <a:p>
            <a:pPr algn="ctr"/>
            <a:endParaRPr lang="fr-FR" sz="1400" b="1" dirty="0">
              <a:solidFill>
                <a:srgbClr val="0070C0"/>
              </a:solidFill>
            </a:endParaRPr>
          </a:p>
          <a:p>
            <a:pPr algn="ctr"/>
            <a:endParaRPr lang="fr-FR" sz="1400" b="1" dirty="0">
              <a:solidFill>
                <a:srgbClr val="0070C0"/>
              </a:solidFill>
            </a:endParaRPr>
          </a:p>
          <a:p>
            <a:pPr algn="ctr"/>
            <a:r>
              <a:rPr lang="fr-FR" sz="1400" b="1" dirty="0">
                <a:solidFill>
                  <a:schemeClr val="accent4"/>
                </a:solidFill>
              </a:rPr>
              <a:t>Merci de donner votre réponse avant le 18 novembre auprès de </a:t>
            </a:r>
          </a:p>
          <a:p>
            <a:pPr algn="ctr"/>
            <a:r>
              <a:rPr lang="fr-FR" sz="1400" b="1" dirty="0">
                <a:solidFill>
                  <a:schemeClr val="accent4"/>
                </a:solidFill>
                <a:hlinkClick r:id="rId5"/>
              </a:rPr>
              <a:t>veronique.passaga@fresenius-kabi.com</a:t>
            </a:r>
            <a:r>
              <a:rPr lang="fr-FR" sz="1400" b="1" dirty="0">
                <a:solidFill>
                  <a:schemeClr val="accent4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/ 06 83 84 59 36</a:t>
            </a:r>
          </a:p>
          <a:p>
            <a:pPr algn="ctr"/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340A1-1964-49D1-9EA2-01C47BFD1F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297" y="-24133"/>
            <a:ext cx="1407381" cy="8724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71098-9B0F-4DD3-A903-46D59A707CD6}"/>
              </a:ext>
            </a:extLst>
          </p:cNvPr>
          <p:cNvSpPr/>
          <p:nvPr/>
        </p:nvSpPr>
        <p:spPr>
          <a:xfrm>
            <a:off x="6330427" y="549753"/>
            <a:ext cx="529116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70C0"/>
                </a:solidFill>
              </a:rPr>
              <a:t>Modération</a:t>
            </a:r>
          </a:p>
          <a:p>
            <a:r>
              <a:rPr lang="fr-FR" sz="1200" dirty="0">
                <a:solidFill>
                  <a:srgbClr val="0070C0"/>
                </a:solidFill>
              </a:rPr>
              <a:t>Dr Willy-Serge MFAM, Responsable du Pôle Anesthésie-Réanimation, CHR Orléans, Président du GHT 45</a:t>
            </a:r>
          </a:p>
          <a:p>
            <a:r>
              <a:rPr lang="fr-FR" sz="1200" dirty="0">
                <a:solidFill>
                  <a:srgbClr val="0070C0"/>
                </a:solidFill>
              </a:rPr>
              <a:t>Dr </a:t>
            </a:r>
            <a:r>
              <a:rPr lang="fr-FR" sz="1200" dirty="0" err="1">
                <a:solidFill>
                  <a:srgbClr val="0070C0"/>
                </a:solidFill>
              </a:rPr>
              <a:t>Waheed</a:t>
            </a:r>
            <a:r>
              <a:rPr lang="fr-FR" sz="1200" dirty="0">
                <a:solidFill>
                  <a:srgbClr val="0070C0"/>
                </a:solidFill>
              </a:rPr>
              <a:t> ASKOUL, Oncologue-Radiothérapeute, CH Agglomération Montargoise, CH Pithiviers, Clinique Jeanne d’Arc de Gien , Membre du GHT 45</a:t>
            </a:r>
            <a:br>
              <a:rPr lang="fr-FR" sz="1200" dirty="0">
                <a:solidFill>
                  <a:srgbClr val="0070C0"/>
                </a:solidFill>
              </a:rPr>
            </a:br>
            <a:endParaRPr lang="fr-FR" sz="1200" b="1" dirty="0">
              <a:solidFill>
                <a:srgbClr val="0070C0"/>
              </a:solidFill>
            </a:endParaRPr>
          </a:p>
          <a:p>
            <a:endParaRPr lang="fr-FR" sz="1200" b="1" dirty="0">
              <a:solidFill>
                <a:srgbClr val="0070C0"/>
              </a:solidFill>
            </a:endParaRPr>
          </a:p>
          <a:p>
            <a:r>
              <a:rPr lang="fr-FR" sz="1200" b="1" dirty="0">
                <a:solidFill>
                  <a:srgbClr val="0070C0"/>
                </a:solidFill>
              </a:rPr>
              <a:t>1/ Etat des lieux et des connaissances</a:t>
            </a:r>
            <a:br>
              <a:rPr lang="fr-FR" sz="1200" b="1" dirty="0">
                <a:solidFill>
                  <a:srgbClr val="0070C0"/>
                </a:solidFill>
              </a:rPr>
            </a:b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---</a:t>
            </a:r>
            <a:r>
              <a:rPr lang="fr-FR" sz="1200" b="1" dirty="0">
                <a:solidFill>
                  <a:srgbClr val="0070C0"/>
                </a:solidFill>
              </a:rPr>
              <a:t>Points clés de la </a:t>
            </a:r>
            <a:r>
              <a:rPr lang="fr-FR" sz="1200" b="1" dirty="0" err="1">
                <a:solidFill>
                  <a:srgbClr val="0070C0"/>
                </a:solidFill>
              </a:rPr>
              <a:t>Préhabilitation</a:t>
            </a:r>
            <a:r>
              <a:rPr lang="fr-FR" sz="1200" b="1" dirty="0">
                <a:solidFill>
                  <a:srgbClr val="0070C0"/>
                </a:solidFill>
              </a:rPr>
              <a:t> en Oncologie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Dr Willy-Serge MFAM, Responsable du Pôle Anesthésie Réanimation, CHR Orléans, Président du GHT 45</a:t>
            </a:r>
          </a:p>
          <a:p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---</a:t>
            </a:r>
            <a:r>
              <a:rPr lang="fr-FR" sz="1200" b="1" dirty="0">
                <a:solidFill>
                  <a:srgbClr val="0070C0"/>
                </a:solidFill>
              </a:rPr>
              <a:t>Résultats d’une EPP au CHRO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Catherine DA VIOLANTE, Pharmacienne, Présidente du CLAN, CHR Orléans </a:t>
            </a:r>
          </a:p>
          <a:p>
            <a:r>
              <a:rPr lang="fr-FR" sz="1200" dirty="0">
                <a:solidFill>
                  <a:srgbClr val="0070C0"/>
                </a:solidFill>
              </a:rPr>
              <a:t>Dr Claire GENEVE, Chef de service Réanimation Chirurgicale, CHR Orléans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 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b="1" dirty="0">
                <a:solidFill>
                  <a:srgbClr val="0070C0"/>
                </a:solidFill>
              </a:rPr>
              <a:t>2/ La </a:t>
            </a:r>
            <a:r>
              <a:rPr lang="fr-FR" sz="1200" b="1" dirty="0" err="1">
                <a:solidFill>
                  <a:srgbClr val="0070C0"/>
                </a:solidFill>
              </a:rPr>
              <a:t>Préhabilitation</a:t>
            </a:r>
            <a:r>
              <a:rPr lang="fr-FR" sz="1200" b="1" dirty="0">
                <a:solidFill>
                  <a:srgbClr val="0070C0"/>
                </a:solidFill>
              </a:rPr>
              <a:t> en Pratique </a:t>
            </a:r>
            <a:br>
              <a:rPr lang="fr-FR" sz="1200" b="1" dirty="0">
                <a:solidFill>
                  <a:srgbClr val="0070C0"/>
                </a:solidFill>
              </a:rPr>
            </a:b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---</a:t>
            </a:r>
            <a:r>
              <a:rPr lang="fr-FR" sz="1200" b="1" dirty="0">
                <a:solidFill>
                  <a:srgbClr val="0070C0"/>
                </a:solidFill>
              </a:rPr>
              <a:t>Cas Clinique en </a:t>
            </a:r>
            <a:r>
              <a:rPr lang="fr-FR" sz="1200" b="1" dirty="0" err="1">
                <a:solidFill>
                  <a:srgbClr val="0070C0"/>
                </a:solidFill>
              </a:rPr>
              <a:t>Onco</a:t>
            </a:r>
            <a:r>
              <a:rPr lang="fr-FR" sz="1200" b="1" dirty="0">
                <a:solidFill>
                  <a:srgbClr val="0070C0"/>
                </a:solidFill>
              </a:rPr>
              <a:t>-Chirurgie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Dr Jean-Pierre GEKIERE, Anesthésiste-Réanimateur Chirurgical, Institut Bergonié, Bordeaux</a:t>
            </a:r>
          </a:p>
          <a:p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---</a:t>
            </a:r>
            <a:r>
              <a:rPr lang="fr-FR" sz="1200" b="1" dirty="0">
                <a:solidFill>
                  <a:srgbClr val="0070C0"/>
                </a:solidFill>
              </a:rPr>
              <a:t>Coordination de la </a:t>
            </a:r>
            <a:r>
              <a:rPr lang="fr-FR" sz="1200" b="1" dirty="0" err="1">
                <a:solidFill>
                  <a:srgbClr val="0070C0"/>
                </a:solidFill>
              </a:rPr>
              <a:t>Préhabilitation</a:t>
            </a:r>
            <a:r>
              <a:rPr lang="fr-FR" sz="1200" b="1" dirty="0">
                <a:solidFill>
                  <a:srgbClr val="0070C0"/>
                </a:solidFill>
              </a:rPr>
              <a:t> par l’IPA</a:t>
            </a:r>
            <a:r>
              <a:rPr lang="fr-FR" sz="1200" dirty="0">
                <a:solidFill>
                  <a:srgbClr val="0070C0"/>
                </a:solidFill>
              </a:rPr>
              <a:t>, </a:t>
            </a:r>
            <a:r>
              <a:rPr lang="fr-FR" sz="1200">
                <a:solidFill>
                  <a:srgbClr val="0070C0"/>
                </a:solidFill>
              </a:rPr>
              <a:t>Eva Ester MOLINA-BELTRAN</a:t>
            </a:r>
            <a:r>
              <a:rPr lang="fr-FR" sz="1200" dirty="0">
                <a:solidFill>
                  <a:srgbClr val="0070C0"/>
                </a:solidFill>
              </a:rPr>
              <a:t>, Infirmière en Pratique Avancée, Département Oncologie Médicale – Oncologie Digestive, Institut Curie, Paris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sz="1200" dirty="0">
                <a:solidFill>
                  <a:srgbClr val="0070C0"/>
                </a:solidFill>
              </a:rPr>
              <a:t> </a:t>
            </a:r>
            <a:br>
              <a:rPr lang="fr-FR" sz="1200" dirty="0">
                <a:solidFill>
                  <a:srgbClr val="0070C0"/>
                </a:solidFill>
              </a:rPr>
            </a:br>
            <a:endParaRPr lang="fr-FR" sz="1200" dirty="0">
              <a:solidFill>
                <a:srgbClr val="0070C0"/>
              </a:solidFill>
            </a:endParaRPr>
          </a:p>
          <a:p>
            <a:r>
              <a:rPr lang="fr-FR" sz="1200" b="1" dirty="0">
                <a:solidFill>
                  <a:srgbClr val="0070C0"/>
                </a:solidFill>
              </a:rPr>
              <a:t>Conclusion </a:t>
            </a:r>
            <a:br>
              <a:rPr lang="fr-FR" sz="1200" b="1" dirty="0">
                <a:solidFill>
                  <a:srgbClr val="0070C0"/>
                </a:solidFill>
              </a:rPr>
            </a:br>
            <a:r>
              <a:rPr lang="fr-FR" sz="1200" b="1" dirty="0">
                <a:solidFill>
                  <a:srgbClr val="0070C0"/>
                </a:solidFill>
              </a:rPr>
              <a:t>Développement d’un programme de </a:t>
            </a:r>
            <a:r>
              <a:rPr lang="fr-FR" sz="1200" b="1" dirty="0" err="1">
                <a:solidFill>
                  <a:srgbClr val="0070C0"/>
                </a:solidFill>
              </a:rPr>
              <a:t>Préhabilitation</a:t>
            </a:r>
            <a:r>
              <a:rPr lang="fr-FR" sz="1200" b="1" dirty="0">
                <a:solidFill>
                  <a:srgbClr val="0070C0"/>
                </a:solidFill>
              </a:rPr>
              <a:t> au sein du GHT 45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en-GB" sz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 Willy-Serge MFAM, </a:t>
            </a:r>
            <a:r>
              <a:rPr lang="fr-FR" sz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fr-FR" sz="1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Waheed</a:t>
            </a:r>
            <a:r>
              <a:rPr lang="fr-FR" sz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ASKOUL</a:t>
            </a:r>
            <a:br>
              <a:rPr lang="fr-FR" sz="1200" dirty="0">
                <a:solidFill>
                  <a:srgbClr val="0070C0"/>
                </a:solidFill>
              </a:rPr>
            </a:b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86230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20F36B686A094D8705017DD9B92A7C" ma:contentTypeVersion="14" ma:contentTypeDescription="Ein neues Dokument erstellen." ma:contentTypeScope="" ma:versionID="b06799f7ae142c0d536dced0c1a76a8f">
  <xsd:schema xmlns:xsd="http://www.w3.org/2001/XMLSchema" xmlns:xs="http://www.w3.org/2001/XMLSchema" xmlns:p="http://schemas.microsoft.com/office/2006/metadata/properties" xmlns:ns3="5ec37eea-80ef-46fe-b250-1e6ca7985c82" xmlns:ns4="5db713ab-a514-4986-9877-6089618fcb07" targetNamespace="http://schemas.microsoft.com/office/2006/metadata/properties" ma:root="true" ma:fieldsID="9fd7cdcae660c159f34dca30a61c0867" ns3:_="" ns4:_="">
    <xsd:import namespace="5ec37eea-80ef-46fe-b250-1e6ca7985c82"/>
    <xsd:import namespace="5db713ab-a514-4986-9877-6089618fcb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c37eea-80ef-46fe-b250-1e6ca7985c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713ab-a514-4986-9877-6089618fcb0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6B1F39-115A-49A1-8CC0-B80D7145E26B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ec37eea-80ef-46fe-b250-1e6ca7985c82"/>
    <ds:schemaRef ds:uri="http://purl.org/dc/elements/1.1/"/>
    <ds:schemaRef ds:uri="http://schemas.microsoft.com/office/2006/metadata/properties"/>
    <ds:schemaRef ds:uri="http://schemas.microsoft.com/office/2006/documentManagement/types"/>
    <ds:schemaRef ds:uri="5db713ab-a514-4986-9877-6089618fcb0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AC5E5E3-1CCE-40D8-86F1-258FE046B9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c37eea-80ef-46fe-b250-1e6ca7985c82"/>
    <ds:schemaRef ds:uri="5db713ab-a514-4986-9877-6089618fcb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CB37A5-A487-4D9F-9AAC-B802C25FEE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Grand écran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Veronique PASSAGA</dc:creator>
  <cp:lastModifiedBy>Veronique PASSAGA</cp:lastModifiedBy>
  <cp:revision>13</cp:revision>
  <dcterms:created xsi:type="dcterms:W3CDTF">2022-09-26T14:44:11Z</dcterms:created>
  <dcterms:modified xsi:type="dcterms:W3CDTF">2022-10-17T14:16:18Z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0x010100F920F36B686A094D8705017DD9B92A7C</vt:lpwstr>
  </property>
</Properties>
</file>